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8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6378-7FFF-4FD4-B487-899DC74E72F4}" type="datetimeFigureOut">
              <a:rPr lang="pt-BR" smtClean="0"/>
              <a:t>11/10/2019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8B44-673B-4C6F-99F6-7E243542CF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9034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6378-7FFF-4FD4-B487-899DC74E72F4}" type="datetimeFigureOut">
              <a:rPr lang="pt-BR" smtClean="0"/>
              <a:t>11/10/2019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8B44-673B-4C6F-99F6-7E243542CF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43121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6378-7FFF-4FD4-B487-899DC74E72F4}" type="datetimeFigureOut">
              <a:rPr lang="pt-BR" smtClean="0"/>
              <a:t>11/10/2019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8B44-673B-4C6F-99F6-7E243542CF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6533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6378-7FFF-4FD4-B487-899DC74E72F4}" type="datetimeFigureOut">
              <a:rPr lang="pt-BR" smtClean="0"/>
              <a:t>11/10/2019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8B44-673B-4C6F-99F6-7E243542CF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93766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6378-7FFF-4FD4-B487-899DC74E72F4}" type="datetimeFigureOut">
              <a:rPr lang="pt-BR" smtClean="0"/>
              <a:t>11/10/2019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8B44-673B-4C6F-99F6-7E243542CF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67147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6378-7FFF-4FD4-B487-899DC74E72F4}" type="datetimeFigureOut">
              <a:rPr lang="pt-BR" smtClean="0"/>
              <a:t>11/10/2019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8B44-673B-4C6F-99F6-7E243542CF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4587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6378-7FFF-4FD4-B487-899DC74E72F4}" type="datetimeFigureOut">
              <a:rPr lang="pt-BR" smtClean="0"/>
              <a:t>11/10/2019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8B44-673B-4C6F-99F6-7E243542CF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6324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6378-7FFF-4FD4-B487-899DC74E72F4}" type="datetimeFigureOut">
              <a:rPr lang="pt-BR" smtClean="0"/>
              <a:t>11/10/2019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8B44-673B-4C6F-99F6-7E243542CF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3804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6378-7FFF-4FD4-B487-899DC74E72F4}" type="datetimeFigureOut">
              <a:rPr lang="pt-BR" smtClean="0"/>
              <a:t>11/10/2019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8B44-673B-4C6F-99F6-7E243542CF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301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6378-7FFF-4FD4-B487-899DC74E72F4}" type="datetimeFigureOut">
              <a:rPr lang="pt-BR" smtClean="0"/>
              <a:t>11/10/2019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8B44-673B-4C6F-99F6-7E243542CF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209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6378-7FFF-4FD4-B487-899DC74E72F4}" type="datetimeFigureOut">
              <a:rPr lang="pt-BR" smtClean="0"/>
              <a:t>11/10/2019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8B44-673B-4C6F-99F6-7E243542CF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13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A6378-7FFF-4FD4-B487-899DC74E72F4}" type="datetimeFigureOut">
              <a:rPr lang="pt-BR" smtClean="0"/>
              <a:t>11/10/2019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E8B44-673B-4C6F-99F6-7E243542CF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2866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0"/>
            <a:ext cx="3853543" cy="6858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530" y="203561"/>
            <a:ext cx="3297692" cy="2827781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4839286" y="3429000"/>
            <a:ext cx="54160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b="1" dirty="0" smtClean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TÍTULO DA APRESENTAÇÃO</a:t>
            </a:r>
            <a:endParaRPr lang="pt-BR" sz="5400" b="1" dirty="0">
              <a:ln w="10160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590843" y="3742006"/>
            <a:ext cx="25040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>
                <a:solidFill>
                  <a:schemeClr val="bg1"/>
                </a:solidFill>
              </a:rPr>
              <a:t>AUTORIA</a:t>
            </a:r>
          </a:p>
          <a:p>
            <a:pPr algn="ctr"/>
            <a:endParaRPr lang="pt-BR" dirty="0">
              <a:solidFill>
                <a:schemeClr val="bg1"/>
              </a:solidFill>
            </a:endParaRPr>
          </a:p>
          <a:p>
            <a:pPr algn="ctr"/>
            <a:endParaRPr lang="pt-BR" dirty="0" smtClean="0">
              <a:solidFill>
                <a:schemeClr val="bg1"/>
              </a:solidFill>
            </a:endParaRPr>
          </a:p>
          <a:p>
            <a:pPr algn="ctr"/>
            <a:r>
              <a:rPr lang="pt-BR" dirty="0" smtClean="0">
                <a:solidFill>
                  <a:schemeClr val="bg1"/>
                </a:solidFill>
              </a:rPr>
              <a:t>LOCAL E DATA</a:t>
            </a:r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907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TÍTULO DA APRESENTAÇÃO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11000935" y="0"/>
            <a:ext cx="1191065" cy="6858000"/>
          </a:xfrm>
          <a:prstGeom prst="rect">
            <a:avLst/>
          </a:prstGeom>
          <a:solidFill>
            <a:srgbClr val="FEE8C7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/>
          <p:cNvSpPr/>
          <p:nvPr/>
        </p:nvSpPr>
        <p:spPr>
          <a:xfrm>
            <a:off x="10775852" y="0"/>
            <a:ext cx="225083" cy="68580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733" y="365125"/>
            <a:ext cx="1280363" cy="1097915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695648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8190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44534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10</Words>
  <Application>Microsoft Office PowerPoint</Application>
  <PresentationFormat>Widescreen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do Office</vt:lpstr>
      <vt:lpstr>Apresentação do PowerPoint</vt:lpstr>
      <vt:lpstr>TÍTULO DA APRESENTAÇÃO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Usuário do Windows</dc:creator>
  <cp:lastModifiedBy>Usuário do Windows</cp:lastModifiedBy>
  <cp:revision>3</cp:revision>
  <dcterms:created xsi:type="dcterms:W3CDTF">2019-10-11T16:04:09Z</dcterms:created>
  <dcterms:modified xsi:type="dcterms:W3CDTF">2019-10-11T16:16:38Z</dcterms:modified>
</cp:coreProperties>
</file>